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271739504177698"/>
          <c:y val="0.10325350855864919"/>
          <c:w val="0.72963469086014898"/>
          <c:h val="0.8060325856883143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err="1" smtClean="0"/>
                      <a:t>Php</a:t>
                    </a:r>
                    <a:r>
                      <a:rPr lang="en-US" dirty="0" smtClean="0"/>
                      <a:t>.</a:t>
                    </a:r>
                    <a:r>
                      <a:rPr lang="en-US" baseline="0" dirty="0" smtClean="0"/>
                      <a:t> 96.00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68E0C00-444B-4C70-9DFC-A626D8ABCEA6}" type="CATEGORYNAME">
                      <a:rPr lang="en-US"/>
                      <a:pPr>
                        <a:defRPr/>
                      </a:pPr>
                      <a:t>[CATEGORY NAME]</a:t>
                    </a:fld>
                    <a:r>
                      <a:rPr lang="en-US" baseline="0"/>
                      <a:t>
</a:t>
                    </a:r>
                    <a:r>
                      <a:rPr lang="en-US" baseline="0" smtClean="0"/>
                      <a:t>Php. 36.00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Php.</a:t>
                    </a:r>
                    <a:r>
                      <a:rPr lang="en-US" baseline="0" smtClean="0"/>
                      <a:t> 38.00</a:t>
                    </a:r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Sheet1!$A$2:$A$5</c15:sqref>
                  </c15:fullRef>
                </c:ext>
              </c:extLst>
              <c:f>Sheet1!$A$2:$A$4</c:f>
              <c:strCache>
                <c:ptCount val="3"/>
                <c:pt idx="0">
                  <c:v>Marshmallow</c:v>
                </c:pt>
                <c:pt idx="1">
                  <c:v>Condensed milk</c:v>
                </c:pt>
                <c:pt idx="2">
                  <c:v>Graham crackers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Sheet1!$B$2:$B$5</c15:sqref>
                  </c15:fullRef>
                </c:ext>
              </c:extLst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3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PH" dirty="0" smtClean="0"/>
              <a:t>Graham balls</a:t>
            </a:r>
            <a:endParaRPr lang="en-P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8262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06" y="0"/>
            <a:ext cx="11072451" cy="6858000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219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Forte" panose="03060902040502070203" pitchFamily="66" charset="0"/>
              </a:rPr>
              <a:t>Group 4</a:t>
            </a:r>
            <a:endParaRPr lang="en-US" sz="9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792533" y="1744392"/>
            <a:ext cx="5496365" cy="450166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69708" y="2071620"/>
            <a:ext cx="391316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Anabel </a:t>
            </a:r>
            <a:r>
              <a:rPr lang="en-US" sz="24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Unida</a:t>
            </a:r>
            <a:endParaRPr lang="en-US" sz="24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Century Gothic" panose="020B0502020202020204" pitchFamily="34" charset="0"/>
            </a:endParaRPr>
          </a:p>
          <a:p>
            <a:r>
              <a:rPr lang="en-US" sz="2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Claire Raymundo</a:t>
            </a:r>
          </a:p>
          <a:p>
            <a:r>
              <a:rPr lang="en-US" sz="24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Ara</a:t>
            </a:r>
            <a:r>
              <a:rPr lang="en-US" sz="2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 Guerrero</a:t>
            </a:r>
          </a:p>
          <a:p>
            <a:r>
              <a:rPr lang="en-US" sz="24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Desh</a:t>
            </a:r>
            <a:r>
              <a:rPr lang="en-US" sz="2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 </a:t>
            </a:r>
            <a:r>
              <a:rPr lang="en-US" sz="24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Buhong</a:t>
            </a:r>
            <a:endParaRPr lang="en-US" sz="24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Century Gothic" panose="020B0502020202020204" pitchFamily="34" charset="0"/>
            </a:endParaRPr>
          </a:p>
          <a:p>
            <a:r>
              <a:rPr lang="en-US" sz="24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Xyrine</a:t>
            </a:r>
            <a:r>
              <a:rPr lang="en-US" sz="2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 Mindanao</a:t>
            </a:r>
          </a:p>
          <a:p>
            <a:r>
              <a:rPr lang="en-US" sz="2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Frank </a:t>
            </a:r>
            <a:r>
              <a:rPr lang="en-US" sz="24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Odonez</a:t>
            </a:r>
            <a:endParaRPr lang="en-US" sz="24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Century Gothic" panose="020B0502020202020204" pitchFamily="34" charset="0"/>
            </a:endParaRPr>
          </a:p>
          <a:p>
            <a:r>
              <a:rPr lang="en-US" sz="24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Airha</a:t>
            </a:r>
            <a:r>
              <a:rPr lang="en-US" sz="2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 Homo</a:t>
            </a:r>
          </a:p>
          <a:p>
            <a:r>
              <a:rPr lang="en-US" sz="24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Sharmaine</a:t>
            </a:r>
            <a:r>
              <a:rPr lang="en-US" sz="2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 </a:t>
            </a:r>
            <a:r>
              <a:rPr lang="en-US" sz="24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Naboye</a:t>
            </a:r>
            <a:endParaRPr lang="en-US" sz="24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Century Gothic" panose="020B0502020202020204" pitchFamily="34" charset="0"/>
            </a:endParaRPr>
          </a:p>
          <a:p>
            <a:r>
              <a:rPr lang="en-US" sz="24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Renzelle</a:t>
            </a:r>
            <a:r>
              <a:rPr lang="en-US" sz="2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 </a:t>
            </a:r>
            <a:r>
              <a:rPr lang="en-US" sz="24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entury Gothic" panose="020B0502020202020204" pitchFamily="34" charset="0"/>
              </a:rPr>
              <a:t>Neri</a:t>
            </a:r>
            <a:endParaRPr lang="en-US" sz="24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Century Gothic" panose="020B0502020202020204" pitchFamily="34" charset="0"/>
            </a:endParaRPr>
          </a:p>
          <a:p>
            <a:endParaRPr lang="en-US" sz="28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33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84" y="0"/>
            <a:ext cx="11050073" cy="6858000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5851" y="382385"/>
            <a:ext cx="856997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Forte" panose="03060902040502070203" pitchFamily="66" charset="0"/>
              </a:rPr>
              <a:t>Product description</a:t>
            </a:r>
            <a:endParaRPr lang="en-US" sz="8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642776" y="2472744"/>
            <a:ext cx="7018987" cy="305229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PH" sz="2400" dirty="0" smtClean="0"/>
              <a:t>This project is related to our subject Empowerment Technology as we are asked by our teacher to make our own product and sell them to anyone inside the campus. </a:t>
            </a:r>
            <a:r>
              <a:rPr lang="en-PH" sz="2400" dirty="0"/>
              <a:t>Our product is “Graham Balls</a:t>
            </a:r>
            <a:r>
              <a:rPr lang="en-PH" sz="2400" dirty="0" smtClean="0"/>
              <a:t>”. </a:t>
            </a:r>
            <a:r>
              <a:rPr lang="en-PH" sz="2400" dirty="0"/>
              <a:t>This product is made for the taste buds of our </a:t>
            </a:r>
            <a:r>
              <a:rPr lang="en-PH" sz="2400" dirty="0" smtClean="0"/>
              <a:t>customers to </a:t>
            </a:r>
            <a:r>
              <a:rPr lang="en-PH" sz="2400" dirty="0"/>
              <a:t>satisfy their cravings </a:t>
            </a:r>
            <a:r>
              <a:rPr lang="en-PH" sz="2400" dirty="0" smtClean="0"/>
              <a:t>and their hunger</a:t>
            </a:r>
            <a:r>
              <a:rPr lang="en-PH" sz="2400" dirty="0"/>
              <a:t> </a:t>
            </a:r>
            <a:r>
              <a:rPr lang="en-PH" sz="2400" dirty="0" smtClean="0"/>
              <a:t>in a cheap price.</a:t>
            </a:r>
            <a:endParaRPr lang="en-PH" sz="2400" dirty="0"/>
          </a:p>
        </p:txBody>
      </p:sp>
    </p:spTree>
    <p:extLst>
      <p:ext uri="{BB962C8B-B14F-4D97-AF65-F5344CB8AC3E}">
        <p14:creationId xmlns:p14="http://schemas.microsoft.com/office/powerpoint/2010/main" val="213660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06" y="-1"/>
            <a:ext cx="11062951" cy="6858001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97580" y="382385"/>
            <a:ext cx="9286517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Forte" panose="03060902040502070203" pitchFamily="66" charset="0"/>
              </a:rPr>
              <a:t>Ingredients/Materials</a:t>
            </a:r>
            <a:endParaRPr lang="en-US" sz="7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8593" y="1874517"/>
            <a:ext cx="425002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4800" dirty="0" smtClean="0">
                <a:latin typeface="Cooper Black" panose="0208090404030B020404" pitchFamily="18" charset="0"/>
              </a:rPr>
              <a:t>Ingredients: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PH" sz="4000" dirty="0" smtClean="0"/>
              <a:t>Graham biscuits (crushed)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PH" sz="4000" dirty="0" smtClean="0"/>
              <a:t>Marshmallows (large size)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PH" sz="4000" dirty="0" smtClean="0"/>
              <a:t>Condensed</a:t>
            </a:r>
            <a:endParaRPr lang="en-PH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107080" y="1874517"/>
            <a:ext cx="693742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6000" dirty="0" smtClean="0">
                <a:latin typeface="Cooper Black" panose="0208090404030B020404" pitchFamily="18" charset="0"/>
              </a:rPr>
              <a:t>Procedure: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PH" sz="4400" dirty="0" smtClean="0"/>
              <a:t>Coat the marshmallow with condensed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PH" sz="4400" dirty="0" smtClean="0"/>
              <a:t>Sprinkle crushed grahams to marshmallows</a:t>
            </a:r>
            <a:endParaRPr lang="en-PH" sz="4400" dirty="0"/>
          </a:p>
        </p:txBody>
      </p:sp>
    </p:spTree>
    <p:extLst>
      <p:ext uri="{BB962C8B-B14F-4D97-AF65-F5344CB8AC3E}">
        <p14:creationId xmlns:p14="http://schemas.microsoft.com/office/powerpoint/2010/main" val="70323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85" y="0"/>
            <a:ext cx="11050072" cy="685800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39395" y="382385"/>
            <a:ext cx="8202887" cy="10895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Forte" panose="03060902040502070203" pitchFamily="66" charset="0"/>
              </a:rPr>
              <a:t>Estimated sale price</a:t>
            </a:r>
            <a:endParaRPr lang="en-US" sz="7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15802" y="2222695"/>
            <a:ext cx="11050072" cy="324441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PH" sz="4800" dirty="0" smtClean="0"/>
              <a:t>Marshmallow – </a:t>
            </a:r>
            <a:r>
              <a:rPr lang="en-PH" sz="4800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Php</a:t>
            </a:r>
            <a:r>
              <a:rPr lang="en-PH" sz="48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. 96.00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PH" sz="4800" dirty="0" smtClean="0"/>
              <a:t>Condensed Milk – </a:t>
            </a:r>
            <a:r>
              <a:rPr lang="en-PH" sz="4800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Php</a:t>
            </a:r>
            <a:r>
              <a:rPr lang="en-PH" sz="48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. 36.00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PH" sz="4800" dirty="0" smtClean="0"/>
              <a:t>Graham </a:t>
            </a:r>
            <a:r>
              <a:rPr lang="en-PH" sz="4800" dirty="0" smtClean="0"/>
              <a:t>crackers (</a:t>
            </a:r>
            <a:r>
              <a:rPr lang="en-PH" sz="4800" dirty="0" smtClean="0"/>
              <a:t>crushed) – </a:t>
            </a:r>
            <a:r>
              <a:rPr lang="en-PH" sz="4800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Php</a:t>
            </a:r>
            <a:r>
              <a:rPr lang="en-PH" sz="48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. 38.00 </a:t>
            </a:r>
            <a:endParaRPr lang="en-PH" sz="4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35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7879507"/>
              </p:ext>
            </p:extLst>
          </p:nvPr>
        </p:nvGraphicFramePr>
        <p:xfrm>
          <a:off x="1152476" y="2447913"/>
          <a:ext cx="10179050" cy="405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3200331" y="382385"/>
            <a:ext cx="628101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PH" sz="8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Forte" panose="03060902040502070203" pitchFamily="66" charset="0"/>
              </a:rPr>
              <a:t>PIE GRAPH</a:t>
            </a:r>
            <a:endParaRPr lang="en-PH" sz="88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0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B6B0A2"/>
              </a:clrFrom>
              <a:clrTo>
                <a:srgbClr val="B6B0A2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06" y="0"/>
            <a:ext cx="11062952" cy="6858000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219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PH" sz="96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Forte" panose="03060902040502070203" pitchFamily="66" charset="0"/>
              </a:rPr>
              <a:t>Summary</a:t>
            </a:r>
            <a:endParaRPr lang="en-PH" sz="9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167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54</TotalTime>
  <Words>143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Century Gothic</vt:lpstr>
      <vt:lpstr>Cooper Black</vt:lpstr>
      <vt:lpstr>Forte</vt:lpstr>
      <vt:lpstr>Gill Sans MT</vt:lpstr>
      <vt:lpstr>Impact</vt:lpstr>
      <vt:lpstr>Wingdings</vt:lpstr>
      <vt:lpstr>Badge</vt:lpstr>
      <vt:lpstr>Graham balls</vt:lpstr>
      <vt:lpstr>Group 4</vt:lpstr>
      <vt:lpstr>Product description</vt:lpstr>
      <vt:lpstr>Ingredients/Materials</vt:lpstr>
      <vt:lpstr>Estimated sale price</vt:lpstr>
      <vt:lpstr>PowerPoint Presentation</vt:lpstr>
      <vt:lpstr>Summary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Graham balls</dc:title>
  <dc:creator>hp</dc:creator>
  <cp:lastModifiedBy>hp</cp:lastModifiedBy>
  <cp:revision>5</cp:revision>
  <dcterms:created xsi:type="dcterms:W3CDTF">2018-09-27T10:06:04Z</dcterms:created>
  <dcterms:modified xsi:type="dcterms:W3CDTF">2018-09-27T14:41:26Z</dcterms:modified>
</cp:coreProperties>
</file>